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654" autoAdjust="0"/>
  </p:normalViewPr>
  <p:slideViewPr>
    <p:cSldViewPr>
      <p:cViewPr varScale="1">
        <p:scale>
          <a:sx n="84" d="100"/>
          <a:sy n="84" d="100"/>
        </p:scale>
        <p:origin x="-23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Удмурты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Национальная одежда</a:t>
            </a:r>
            <a:r>
              <a:rPr lang="en-US" dirty="0" smtClean="0"/>
              <a:t>,</a:t>
            </a:r>
            <a:r>
              <a:rPr lang="ru-RU" dirty="0" smtClean="0"/>
              <a:t>кухня</a:t>
            </a:r>
            <a:r>
              <a:rPr lang="en-US" dirty="0" smtClean="0"/>
              <a:t>,</a:t>
            </a:r>
            <a:r>
              <a:rPr lang="ru-RU" dirty="0" smtClean="0"/>
              <a:t>внешность и характер.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92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64705"/>
            <a:ext cx="53823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/>
              <a:t>Удму́рты</a:t>
            </a:r>
            <a:r>
              <a:rPr lang="ru-RU" sz="2000" i="1" dirty="0"/>
              <a:t> </a:t>
            </a:r>
            <a:r>
              <a:rPr lang="ru-RU" sz="2000" i="1" dirty="0" smtClean="0"/>
              <a:t>— </a:t>
            </a:r>
            <a:r>
              <a:rPr lang="ru-RU" sz="2000" i="1" dirty="0"/>
              <a:t>финно-угорский народ, в основном </a:t>
            </a:r>
            <a:r>
              <a:rPr lang="ru-RU" sz="2000" i="1" dirty="0">
                <a:latin typeface="Times New Roman" pitchFamily="18" charset="0"/>
              </a:rPr>
              <a:t>проживающий</a:t>
            </a:r>
            <a:r>
              <a:rPr lang="ru-RU" sz="2000" i="1" dirty="0"/>
              <a:t> в Удмуртской Республике и соседних регионах России.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18812"/>
            <a:ext cx="8352928" cy="510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52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93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63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97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9" y="161256"/>
            <a:ext cx="8866171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93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23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26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Удмурты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Удмурты</dc:title>
  <dc:creator>Владимир</dc:creator>
  <cp:lastModifiedBy>Владимир</cp:lastModifiedBy>
  <cp:revision>5</cp:revision>
  <dcterms:modified xsi:type="dcterms:W3CDTF">2021-11-16T06:26:16Z</dcterms:modified>
</cp:coreProperties>
</file>