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5" r:id="rId3"/>
    <p:sldId id="267" r:id="rId4"/>
    <p:sldId id="273" r:id="rId5"/>
    <p:sldId id="266" r:id="rId6"/>
    <p:sldId id="268" r:id="rId7"/>
    <p:sldId id="269" r:id="rId8"/>
    <p:sldId id="274" r:id="rId9"/>
    <p:sldId id="258" r:id="rId10"/>
    <p:sldId id="25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Акция «Стоп ВИЧ/СПИД» стартовала в России</a:t>
            </a:r>
            <a:endParaRPr lang="ru-RU" sz="5400" b="1" dirty="0"/>
          </a:p>
        </p:txBody>
      </p:sp>
      <p:pic>
        <p:nvPicPr>
          <p:cNvPr id="6146" name="Picture 2" descr="http://www.dalmatovo.tv/upload/iblock/904/90432723852df94e15b24a462b80e82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7"/>
            <a:ext cx="9144000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6000768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738664"/>
            <a:ext cx="8822214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научно-методический центр по профилактике ВИЧ подвел итоги заболеваемостью ВИЧ в прошлом году. Статистика оказалась лучше, чем годом ранее: в 2018-м врачи зарегистрировали 101 345 новых случаев, а в 2019-м — 94 668. Всего же по состоянию на конец прошлого года в стране проживали 1 068 839 человек с этим диагнозом.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заболеваемости составил 64,5 на 100 тысяч населения. Это на 4,5 тысяч случаев меньше, чем годом ранее. Больше всего зараженных ВИЧ-инфекцией в следующих регионах: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Кемеровская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(179,5 новых случаев на 100 тысяч населения)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Иркутская область (130,1)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Челябинская область (130,1)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Свердловская область (125,6)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 (124,9).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сравнения, в 2018 году топ-5 выглядел так: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Кемеровская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(193,3)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Иркутская область (151,9)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Свердловская область (142,6)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 (142,0)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Челябинская область (140,7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/>
              <a:t>  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 России уже не первый год входит в тройку субъектов с самой проблемной статистикой по заболеваемости ВИЧ. На 100 тысяч человек в области приходится 1817.8 зараженных ВИЧ. По уровню распространения вируса Свердловская область в 2016-2018 была лидером среди всех регионов России. В 2019 году немного стало лучше, но ситуация в регионе все равно обозначается как эпидемия.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СВЕРДЛОВСКАЯ ОБЛАСТЬ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СПАСИБО ЗА ВНИМАНИЯ</a:t>
            </a:r>
          </a:p>
          <a:p>
            <a:pPr algn="ctr"/>
            <a:r>
              <a:rPr lang="ru-RU" sz="4000" dirty="0" smtClean="0"/>
              <a:t>БЕРЕГИТЕ СЕБЯ И СВОЕ ЗДОРОВЬЕ</a:t>
            </a:r>
            <a:endParaRPr lang="ru-RU" sz="4000" dirty="0"/>
          </a:p>
        </p:txBody>
      </p:sp>
      <p:pic>
        <p:nvPicPr>
          <p:cNvPr id="4098" name="Picture 2" descr="http://mypresentation.ru/documents_2/fd3c2b83bc03662b35e52ff53942fc51/img18.jpg"/>
          <p:cNvPicPr>
            <a:picLocks noChangeAspect="1" noChangeArrowheads="1"/>
          </p:cNvPicPr>
          <p:nvPr/>
        </p:nvPicPr>
        <p:blipFill>
          <a:blip r:embed="rId2"/>
          <a:srcRect t="7500" b="6250"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Что такое ВИЧ?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571480"/>
            <a:ext cx="67151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/>
              <a:t>ВИЧ – это вирус, который атакует иммунную систему, которая является естественной защитой нашего организма от болезней.</a:t>
            </a:r>
            <a:endParaRPr lang="ru-RU" sz="2800" dirty="0"/>
          </a:p>
        </p:txBody>
      </p:sp>
      <p:pic>
        <p:nvPicPr>
          <p:cNvPr id="13314" name="Picture 2" descr="Как ВИЧ поражает клетки организ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28868"/>
            <a:ext cx="8501122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ифы о ВИЧ: больная и здоровая клет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857256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Для сравнения: вот так здоровая клетка отличается от больной (слева — здоровый лимфоцит).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тадии В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57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Что такое СПИД?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714356"/>
            <a:ext cx="61436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СПИД</a:t>
            </a:r>
            <a:r>
              <a:rPr lang="ru-RU" sz="2400" dirty="0" smtClean="0"/>
              <a:t> – не вирус, а комплекс симптомов (или синдром), вызванных вирусом ВИЧ... Это последняя стадия ВИЧ-инфекции, когда инфекция уже нанесла непоправимый урон организму, и если ее не лечить, это приведет к </a:t>
            </a:r>
            <a:r>
              <a:rPr lang="ru-RU" sz="2400" u="sng" dirty="0" smtClean="0"/>
              <a:t>смерти.</a:t>
            </a:r>
            <a:endParaRPr lang="ru-RU" sz="2400" u="sng" dirty="0"/>
          </a:p>
        </p:txBody>
      </p:sp>
      <p:pic>
        <p:nvPicPr>
          <p:cNvPr id="19460" name="Picture 4" descr="Кахексия - истощение, при СПИДе резко падает масса тел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857496"/>
            <a:ext cx="2790825" cy="2857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072198" y="5643578"/>
            <a:ext cx="27860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(истощение, при </a:t>
            </a:r>
            <a:r>
              <a:rPr lang="ru-RU" sz="2000" dirty="0" err="1" smtClean="0"/>
              <a:t>СПИДе</a:t>
            </a:r>
            <a:r>
              <a:rPr lang="ru-RU" sz="2000" dirty="0" smtClean="0"/>
              <a:t> резко падает масса тела.</a:t>
            </a:r>
            <a:endParaRPr lang="ru-RU" sz="2000" dirty="0"/>
          </a:p>
        </p:txBody>
      </p:sp>
      <p:pic>
        <p:nvPicPr>
          <p:cNvPr id="19462" name="Picture 6" descr="Герпесный кератит (воспаление роговицы) у больного СПИДо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3071834" cy="21145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58" y="5572140"/>
            <a:ext cx="29289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/>
              <a:t>Герпесный</a:t>
            </a:r>
            <a:r>
              <a:rPr lang="ru-RU" sz="2000" dirty="0" smtClean="0"/>
              <a:t> кератит (воспаление роговицы) у больного </a:t>
            </a:r>
            <a:r>
              <a:rPr lang="ru-RU" sz="2000" dirty="0" err="1" smtClean="0"/>
              <a:t>СПИДом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nfemed.ru/wp-content/uploads/2017/06/%D0%9A%D0%B0%D0%BA-%D0%BF%D0%B5%D1%80%D0%B5%D0%B4%D0%B0%D0%B5%D1%82%D1%81%D1%8F-%D0%A1%D0%9F%D0%98%D0%9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im0-tub-ru.yandex.net/i?id=4b35c5fb098e0d10aa55d5cb2f92fb7e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ages.myshared.ru/9/905262/slide_25.jpg"/>
          <p:cNvPicPr>
            <a:picLocks noChangeAspect="1" noChangeArrowheads="1"/>
          </p:cNvPicPr>
          <p:nvPr/>
        </p:nvPicPr>
        <p:blipFill>
          <a:blip r:embed="rId2"/>
          <a:srcRect b="9375"/>
          <a:stretch>
            <a:fillRect/>
          </a:stretch>
        </p:blipFill>
        <p:spPr bwMode="auto">
          <a:xfrm>
            <a:off x="0" y="0"/>
            <a:ext cx="9144000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yvenerolog.com/wp-content/uploads/2017/08/vich-i-spid-simptomy-lechenie-profilaktika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216</TotalTime>
  <Words>147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Consolas</vt:lpstr>
      <vt:lpstr>Corbel</vt:lpstr>
      <vt:lpstr>Times New Roman</vt:lpstr>
      <vt:lpstr>Wingdings</vt:lpstr>
      <vt:lpstr>Wingdings 2</vt:lpstr>
      <vt:lpstr>Wingdings 3</vt:lpstr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RePack by Diakov</cp:lastModifiedBy>
  <cp:revision>45</cp:revision>
  <dcterms:created xsi:type="dcterms:W3CDTF">2017-11-29T08:31:10Z</dcterms:created>
  <dcterms:modified xsi:type="dcterms:W3CDTF">2020-11-27T08:47:22Z</dcterms:modified>
</cp:coreProperties>
</file>