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sldIdLst>
    <p:sldId id="256" r:id="rId2"/>
    <p:sldId id="257" r:id="rId3"/>
    <p:sldId id="258" r:id="rId4"/>
    <p:sldId id="260" r:id="rId5"/>
    <p:sldId id="259" r:id="rId6"/>
    <p:sldId id="261" r:id="rId7"/>
    <p:sldId id="28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7" autoAdjust="0"/>
    <p:restoredTop sz="86441" autoAdjust="0"/>
  </p:normalViewPr>
  <p:slideViewPr>
    <p:cSldViewPr>
      <p:cViewPr varScale="1">
        <p:scale>
          <a:sx n="63" d="100"/>
          <a:sy n="63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896E5B4-7DCA-4867-97D1-EECC8A3CDB1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2681558-DBF7-4AF5-9A11-6B23CEDB27B7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55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0E788DE8-48FF-4D03-903E-E4C115B114A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FBBE3-D242-4A3A-B9C5-046E0662BBD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0D181-61D0-4E3B-8E80-4B6D16E5C00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8F901-7AB3-4F92-BF1C-FA7503A737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174AA-7734-4FE8-9FC7-32DBF3266B6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4A65C-94CF-4CC5-9476-51662867D53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E3E07-CF44-4E40-84A5-5CC20A00CE9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6305B6-AE3E-49E0-AF06-B83DDED7441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3F06B-63A7-4667-84D8-E82F8A3F1C7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C3D2D-2C20-4CDF-8CAD-AD00D33BC0B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D51DE4-1583-4697-8F41-B3E4C8E222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C2BDC10-A935-4966-8F68-1DF96218DAA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88913"/>
            <a:ext cx="8561388" cy="9366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</a:t>
            </a:r>
          </a:p>
        </p:txBody>
      </p:sp>
      <p:pic>
        <p:nvPicPr>
          <p:cNvPr id="4099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6049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i="1" smtClean="0"/>
              <a:t>   </a:t>
            </a:r>
            <a:r>
              <a:rPr lang="ru-RU" altLang="ru-RU" b="1" i="1" smtClean="0">
                <a:solidFill>
                  <a:schemeClr val="hlink"/>
                </a:solidFill>
              </a:rPr>
              <a:t>1 сентября: вторая половина дня</a:t>
            </a:r>
            <a:r>
              <a:rPr lang="ru-RU" altLang="ru-RU" sz="2400" b="1" i="1" smtClean="0"/>
              <a:t> </a:t>
            </a:r>
            <a:endParaRPr lang="ru-RU" altLang="ru-RU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smtClean="0"/>
              <a:t>         </a:t>
            </a:r>
            <a:endParaRPr lang="ru-RU" altLang="ru-RU" sz="8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smtClean="0"/>
              <a:t>          Во второй половине дня в антикризисном штабе собрались президент Северной Осетии Дзасохов, спикер парламента Таймураз Мамсуров, глава УФСБ Валерий Андреев, заместитель генерального прокурора Сергей Фридинский, депутаты Госдумы Дмитрий Рогозин и Михаил Маркелов. К ночи приехал известный детский врач, директор НИИ неотложной детской хирургии и травматологии Леонид Рошаль. К школе подтянулось подкрепление из бойцов спецподразделений ФСБ "Альфа" и "Вымпел".</a:t>
            </a:r>
            <a:r>
              <a:rPr lang="ru-RU" altLang="ru-RU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i?id=54659993&amp;tov=2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260350"/>
            <a:ext cx="8135937" cy="61928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i?id=8389773&amp;tov=6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333375"/>
            <a:ext cx="8424862" cy="61198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569325" cy="6119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i="1" smtClean="0"/>
              <a:t>   </a:t>
            </a:r>
            <a:r>
              <a:rPr lang="ru-RU" altLang="ru-RU" sz="3600" b="1" i="1" smtClean="0">
                <a:solidFill>
                  <a:schemeClr val="hlink"/>
                </a:solidFill>
              </a:rPr>
              <a:t>2 сентября: ночь</a:t>
            </a:r>
            <a:r>
              <a:rPr lang="ru-RU" altLang="ru-RU" b="1" i="1" smtClean="0"/>
              <a:t> </a:t>
            </a:r>
            <a:endParaRPr lang="ru-RU" alt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mtClean="0"/>
              <a:t>         </a:t>
            </a:r>
            <a:r>
              <a:rPr lang="ru-RU" altLang="ru-RU" b="1" smtClean="0"/>
              <a:t>Боевики решили пойти на контакт – они вызвали на переговоры президента республики Дзасохова, однако вместо него по телефону с террористами связался Леонид Рошаль. Конкретных требований они не выдвигали. В разговоре Л. Рошаль попытался добиться возможности передать в школу воду и еду, отпустить младших детей, женщин. На все предложения ответ был один: "Нет".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569325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3600" b="1" i="1" smtClean="0">
                <a:solidFill>
                  <a:schemeClr val="hlink"/>
                </a:solidFill>
              </a:rPr>
              <a:t>2 сентября: утро</a:t>
            </a:r>
            <a:r>
              <a:rPr lang="ru-RU" altLang="ru-RU" sz="2800" b="1" i="1" smtClean="0"/>
              <a:t> </a:t>
            </a:r>
            <a:endParaRPr lang="ru-RU" alt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 smtClean="0"/>
              <a:t>         </a:t>
            </a:r>
            <a:r>
              <a:rPr lang="ru-RU" altLang="ru-RU" sz="2800" b="1" smtClean="0"/>
              <a:t>На второй день с утра состояние детей ухудшилось. Кто падал в обморок, кому становилось плохо, кого откачивали. Детей перестали пускать к кранам с водой.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 b="1" smtClean="0"/>
              <a:t>          "Дети брали стаканчики и просили: "Дайте мочу, дайте мочу. Мы хотим пить". Один из террористов проходил и говорит: "Вы что, мочу пьете? Вы что, свиньи, что ли?" Я говорю: "Тогда дайте воды. Если вы нас убить решили, хотя бы перед смертью воды дайте. Пусть дети хотя бы выпьют". Он ничего не сказал", - рассказала газете экс-заложница</a:t>
            </a:r>
            <a:r>
              <a:rPr lang="ru-RU" altLang="ru-RU" sz="28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35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i="1" smtClean="0"/>
              <a:t>   </a:t>
            </a:r>
            <a:r>
              <a:rPr lang="ru-RU" altLang="ru-RU" sz="3600" b="1" i="1" smtClean="0">
                <a:solidFill>
                  <a:schemeClr val="hlink"/>
                </a:solidFill>
              </a:rPr>
              <a:t>2 сентября: день</a:t>
            </a:r>
            <a:r>
              <a:rPr lang="ru-RU" altLang="ru-RU" b="1" i="1" smtClean="0"/>
              <a:t> </a:t>
            </a:r>
            <a:endParaRPr lang="ru-RU" altLang="ru-RU" sz="800" b="1" i="1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alt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smtClean="0"/>
              <a:t>         В 15.30 в школу вошел экс-президент Ингушетии Руслан Аушев. Террористы передали ему список требований - от Шамиля Басаева президенту Владимиру Путину. Из школы он вышел с 12 женщинами, на руках у которых было 15 грудных детей.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191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000" b="1" i="1" smtClean="0"/>
              <a:t>     </a:t>
            </a:r>
            <a:r>
              <a:rPr lang="ru-RU" altLang="ru-RU" sz="3600" b="1" i="1" smtClean="0">
                <a:solidFill>
                  <a:schemeClr val="hlink"/>
                </a:solidFill>
              </a:rPr>
              <a:t>3 сентября: утро</a:t>
            </a:r>
            <a:r>
              <a:rPr lang="ru-RU" altLang="ru-RU" sz="2000" b="1" i="1" smtClean="0"/>
              <a:t> </a:t>
            </a:r>
            <a:endParaRPr lang="ru-RU" altLang="ru-RU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000" b="1" smtClean="0"/>
              <a:t>           К школе из Владикавказа подтянули танки и БТР. Родственников, окружающих школу, при этом успокаивали, заверяя, что штурма не будет. В самой же школе детям и другим заложникам стало совсем тяжело. "Там уже не только о воде, о воздухе речь шла. Многие дети без сознания лежали. Выходить не разрешали. Из тренажерного зала шел прохладный воздух, и я попросила: "Можно, чтобы дети подышали?" Один из террористов мне разрешил, и мне передавали детей, и они 1-2 минуты дышали воздухом", - цитирует "Газета" слова Фатимы Гутиевой.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000" b="1" smtClean="0"/>
              <a:t>           "Мы уже знали, что будет штурм, и террористы знали. Они поставили реле на сеть 220 вольт, разорвали контакт и две бомбы поставили. Если бы отключили свет, контакт бы замкнулся и пошла бы волна взрывов. Некоторые из них, которые были помягче, раскидали тряпки и сказали: «Мочой, чем угодно их мочите, если будут газы. На пол... и дышите через эти тряпки". То есть они были уверены, что начнется штурм", - добавил в разговоре с изданием один из мужчин. Кроме того, на третий день многие боевики оказались без бород и были одеты в гражданку.</a:t>
            </a:r>
            <a:r>
              <a:rPr lang="ru-RU" altLang="ru-RU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12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i="1" smtClean="0"/>
              <a:t>    </a:t>
            </a:r>
            <a:r>
              <a:rPr lang="ru-RU" altLang="ru-RU" sz="3600" b="1" i="1" smtClean="0">
                <a:solidFill>
                  <a:schemeClr val="hlink"/>
                </a:solidFill>
              </a:rPr>
              <a:t>3 сентября: день</a:t>
            </a:r>
            <a:r>
              <a:rPr lang="ru-RU" altLang="ru-RU" sz="2400" b="1" i="1" smtClean="0"/>
              <a:t> </a:t>
            </a:r>
            <a:endParaRPr lang="ru-RU" altLang="ru-RU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smtClean="0"/>
              <a:t>          В 13.01 раздается первый взрыв. Через четыре минуты - второй. Через 20 минут - третий. Часть заложников после взрывов убегает. Во время побега террористы стреляли им в спины. Оставшихся перегнали в столовую школы. В 13.30 рушится крыша школы, начинается сильный пожар. К школе движутся танки и бэтээры, над ней кружат вертолеты, вокруг появляются гранатометы и огнеметы. Штурм начинается стихийно, без команд.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smtClean="0"/>
              <a:t>          В школу, зачастую опережая военных и спецназовцев, бросаются ополченцы – родственники заложников, вооружившиеся кто чем смог. Они начинают вытаскивать раненых, одновременно отстреливаясь от боевиков.</a:t>
            </a:r>
            <a:r>
              <a:rPr lang="ru-RU" altLang="ru-RU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i?id=60052553&amp;tov=5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333375"/>
            <a:ext cx="6697663" cy="5903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569325" cy="57610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i="1" smtClean="0"/>
              <a:t>   </a:t>
            </a:r>
            <a:endParaRPr lang="ru-RU" altLang="ru-RU" sz="1000" b="1" i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1000" b="1" i="1" smtClean="0"/>
              <a:t>       </a:t>
            </a:r>
            <a:r>
              <a:rPr lang="ru-RU" altLang="ru-RU" sz="3600" b="1" i="1" smtClean="0">
                <a:solidFill>
                  <a:schemeClr val="hlink"/>
                </a:solidFill>
              </a:rPr>
              <a:t>4 сентября: ночь</a:t>
            </a:r>
            <a:endParaRPr lang="ru-RU" altLang="ru-RU" sz="800" b="1" i="1" smtClean="0">
              <a:solidFill>
                <a:schemeClr val="hlink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i="1" smtClean="0"/>
              <a:t> </a:t>
            </a:r>
            <a:endParaRPr lang="ru-RU" alt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smtClean="0"/>
              <a:t>         К двум часам ночи 4 сентября террористов полностью уничтожили. Бой длился 13 часов.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b="1" smtClean="0"/>
              <a:t>Беслан 1 сентября 2004 года</a:t>
            </a:r>
            <a:r>
              <a:rPr lang="ru-RU" altLang="ru-RU" sz="400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642350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ru-RU" sz="1800" dirty="0" smtClean="0"/>
              <a:t>     </a:t>
            </a:r>
            <a:r>
              <a:rPr lang="ru-RU" altLang="ru-RU" sz="1800" dirty="0" smtClean="0"/>
              <a:t>      </a:t>
            </a:r>
            <a:r>
              <a:rPr lang="ru-RU" altLang="ru-RU" sz="2400" b="1" dirty="0" smtClean="0"/>
              <a:t>Русский народ никогда не забудет, какая ужасная трагедия случилась в Северной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ru-RU" sz="2400" b="1" dirty="0" smtClean="0"/>
              <a:t>    </a:t>
            </a:r>
            <a:r>
              <a:rPr lang="ru-RU" altLang="ru-RU" sz="2400" b="1" dirty="0" smtClean="0"/>
              <a:t>Осетии, а именно в Беслане 1 сентября 2004 года. Теперь в российском календаре стало на одну чёрную дату больше. Но эта дата будет одной из самых чёрных потому, что в этот праздничный день погибли дети в священном месте - в школе.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400" b="1" dirty="0" smtClean="0"/>
              <a:t>          Невинные дети, которые самое дорогое, что есть в этом страшном Мире. Они погибли от позорных пуль в спину полулюдей</a:t>
            </a:r>
            <a:r>
              <a:rPr lang="en-US" altLang="ru-RU" sz="2400" b="1" dirty="0" smtClean="0"/>
              <a:t> </a:t>
            </a:r>
            <a:r>
              <a:rPr lang="ru-RU" altLang="ru-RU" sz="2400" b="1" dirty="0" smtClean="0"/>
              <a:t>–</a:t>
            </a:r>
            <a:r>
              <a:rPr lang="en-US" altLang="ru-RU" sz="2400" b="1" dirty="0" smtClean="0"/>
              <a:t> </a:t>
            </a:r>
            <a:r>
              <a:rPr lang="ru-RU" altLang="ru-RU" sz="2400" b="1" dirty="0" err="1" smtClean="0"/>
              <a:t>полуволков</a:t>
            </a:r>
            <a:r>
              <a:rPr lang="ru-RU" altLang="ru-RU" sz="2400" b="1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400" b="1" dirty="0" smtClean="0"/>
              <a:t>          Но им надо помнить, что и на них всегда найдётся управа, и Россия уже не раз и успешно защищала свою Родину от чужих тварей, положивших глаз на Славную Землю и Великий народ.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9036050" cy="5619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dirty="0" smtClean="0"/>
              <a:t>        Согласно официальной статистике, всего в руках боевиков находился 1251 заложник. 331 из них погиб (в их числе 176 детей), 600 получили ранения. Также в ходе штурма погибли 8 бойцов спецподразделений ФСБ «Альфа» и «Вымпел» и 2 сотрудника МЧС. Был убит 31 террорист, один – взят живым.</a:t>
            </a:r>
            <a:r>
              <a:rPr lang="ru-RU" altLang="ru-RU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beslansvc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476250"/>
            <a:ext cx="8280400" cy="5905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Картинка 74 из 937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333375"/>
            <a:ext cx="8496300" cy="6264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Картинка 21 из 937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04813"/>
            <a:ext cx="8569325" cy="59769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i?id=15426822&amp;tov=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333375"/>
            <a:ext cx="8642350" cy="61912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Картинка 10 из 937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333375"/>
            <a:ext cx="8497887" cy="61198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Beslan3-250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260350"/>
            <a:ext cx="8496300" cy="61928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 descr="i?id=50890725&amp;tov=0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88913"/>
            <a:ext cx="4000500" cy="6264275"/>
          </a:xfrm>
          <a:noFill/>
        </p:spPr>
      </p:pic>
      <p:pic>
        <p:nvPicPr>
          <p:cNvPr id="31747" name="Picture 5" descr="i?id=42969053&amp;tov=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260350"/>
            <a:ext cx="4033837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6" descr="i?id=5195527&amp;tov=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476250"/>
            <a:ext cx="7777163" cy="60483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expert_33_069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404813"/>
            <a:ext cx="8353425" cy="61198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Анна Боганис. Беслан. Списки надежды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260350"/>
            <a:ext cx="4176712" cy="6408738"/>
          </a:xfrm>
          <a:noFill/>
        </p:spPr>
      </p:pic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0" y="5805488"/>
            <a:ext cx="4392613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altLang="ru-RU" sz="2000" smtClean="0"/>
              <a:t>Анна Боганис.</a:t>
            </a:r>
            <a:r>
              <a:rPr lang="en-US" altLang="ru-RU" sz="2000" smtClean="0"/>
              <a:t/>
            </a:r>
            <a:br>
              <a:rPr lang="en-US" altLang="ru-RU" sz="2000" smtClean="0"/>
            </a:br>
            <a:r>
              <a:rPr lang="ru-RU" altLang="ru-RU" sz="2000" smtClean="0"/>
              <a:t>Беслан. Списки надежды.</a:t>
            </a:r>
            <a:endParaRPr lang="en-US" alt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642350" cy="5835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800" b="1" dirty="0" smtClean="0">
              <a:solidFill>
                <a:schemeClr val="hlink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 b="1" dirty="0" smtClean="0">
                <a:solidFill>
                  <a:schemeClr val="hlink"/>
                </a:solidFill>
              </a:rPr>
              <a:t>Беслан 1-3 сентября 2004г.: как это было</a:t>
            </a:r>
            <a:endParaRPr lang="en-US" altLang="ru-RU" sz="2800" b="1" dirty="0" smtClean="0">
              <a:solidFill>
                <a:schemeClr val="hlink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2800" b="1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300" b="1" dirty="0" smtClean="0"/>
              <a:t>          Одна из самых страшных в истории современной России трагедий, глубоко потрясших не только российскую, но и всю мировую общественность.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300" b="1" dirty="0" smtClean="0"/>
              <a:t>          1 сентября 2004 года группа вооруженных террористов захватила школу в небольшом городке Беслан в Северной Осетии. В руках боевиков, действовавших, как потом было установлено, по приказу Шамиля Басаева, оказалось более 1200 человек. В основном это были дети и женщины. Три дня их держали в нечеловеческих условиях, практически не давая воды и еды. 3 сентября спецназ был вынужден пойти на штурм, в ходе которого свыше 300 человек погибли и около 600 получили ранения. Издание "Газета" попыталась восстановить хронологию тех трагических событий. </a:t>
            </a:r>
            <a:endParaRPr lang="en-US" altLang="ru-RU" sz="23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23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1600" b="1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785225" cy="6048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i="1" smtClean="0">
                <a:solidFill>
                  <a:schemeClr val="hlink"/>
                </a:solidFill>
              </a:rPr>
              <a:t>   1 сентября: 8:00</a:t>
            </a:r>
            <a:r>
              <a:rPr lang="ru-RU" altLang="ru-RU" sz="2800" b="1" i="1" smtClean="0"/>
              <a:t> </a:t>
            </a:r>
            <a:endParaRPr lang="ru-RU" alt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smtClean="0"/>
              <a:t>        Рано утром 1 сентября возле школы № 1 в Беслане собралось множество людей. Это были школьники, а также их родители, пришедшие на торжественную линейку, посвященную Дню знаний. "Девочки были в синих платья, белых фартуках, с белыми бантами. Такими красивыми детей я никогда не видела", - вспоминает директор школы. Многие пришли целыми семьями, взяв с собой детей дошкольного возраста, в том числе и грудных малышей.</a:t>
            </a:r>
            <a:r>
              <a:rPr lang="ru-RU" alt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85225" cy="6264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800" b="1" i="1" smtClean="0">
                <a:solidFill>
                  <a:schemeClr val="hlink"/>
                </a:solidFill>
              </a:rPr>
              <a:t>  1 сентября: в 9:08 начался захват школы.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smtClean="0"/>
              <a:t>        </a:t>
            </a:r>
            <a:r>
              <a:rPr lang="ru-RU" altLang="ru-RU" sz="2400" b="1" smtClean="0"/>
              <a:t>В начале десятого возле школы остановился ГАЗ-66. Оттуда выскочили боевики, которые сразу же приступили к захвату учебного заведения. Как вспоминают очевидцы, их было человек 10-12, не больше. Один - в черном халате, остальные - в камуфляже.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2400" b="1" smtClean="0"/>
              <a:t>       "Боевики еще не подошли к линейке, как начали греметь выстрелы. Подумали, какой-нибудь богатый привел ребенка в школу - и ему фейерверк устроил. А потом начали шарики взлетать. Все побежали в сторону спортзала. Я взяла детей и побежала к котельной. Один бандит наставил на меня автомат и сказал: "Беги в спортзал". Мы развернулись. Загоняли нас всех полукругом, как овец", - рассказывает мать одного из школьников.</a:t>
            </a:r>
            <a:r>
              <a:rPr lang="ru-RU" altLang="ru-RU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-tmb" descr="i?id=6338911&amp;tov=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765175"/>
            <a:ext cx="7993063" cy="51847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686800" cy="64087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800" b="1" i="1" smtClean="0">
                <a:solidFill>
                  <a:schemeClr val="hlink"/>
                </a:solidFill>
              </a:rPr>
              <a:t>1 сентября: 10:00</a:t>
            </a:r>
            <a:r>
              <a:rPr lang="ru-RU" altLang="ru-RU" sz="1600" b="1" i="1" smtClean="0"/>
              <a:t> </a:t>
            </a:r>
            <a:endParaRPr lang="ru-RU" altLang="ru-RU" sz="7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16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1600" b="1" i="1" smtClean="0"/>
              <a:t>            </a:t>
            </a:r>
            <a:r>
              <a:rPr lang="ru-RU" altLang="ru-RU" sz="1600" smtClean="0"/>
              <a:t> </a:t>
            </a:r>
            <a:r>
              <a:rPr lang="ru-RU" altLang="ru-RU" sz="1900" b="1" smtClean="0"/>
              <a:t>К десяти утра все заложники были согнаны в спортзал. "Было очень-очень тесно, потому что собралась огромная масса людей – свыше тысячи человек. Они требовали постоянно тишины, стреляя в воздух. Потом приказали, чтобы все сели. Один мужчина попробовал всех успокоить: "Давайте послушаем, что они хотят сказать". Непроизвольно он перешел на осетинский язык. И вот этот их Полковник (главарь террористов Руслан Хучбаров) скомандовал, чтоб он встал на колени, и спросил: "Все сказал?" Мужчина говорит: "Да" - и тогда Полковник выстрелил в него из автомата", - вспоминает один из бывших заложников.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1900" b="1" smtClean="0"/>
              <a:t>            Сразу после того, как людей посадили, террористы стали минировать помещение. "Они стали раскатывать катушки. Гирлянд было две штуки. На одной висело семь бомб, на другой - восемь. Все самодельные, обвязанные скотчем, размером как большая банка кофе. Пластмассовые, сквозь них просвечивали кусочки металла. А две большие они вложили в баскетбольные кольца. Еще одну гирлянду они сделали в проходе. Там были две противопехотные мины заводского исполнения", - цитирует издание слова очевидца.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1900" b="1" smtClean="0"/>
              <a:t>           К этому времени в здании горадминистрации – в 200 метрах от школы – уже создали антикризисный штаб</a:t>
            </a:r>
            <a:r>
              <a:rPr lang="ru-RU" altLang="ru-RU" sz="1600" b="1" smtClean="0"/>
              <a:t>.</a:t>
            </a:r>
            <a:r>
              <a:rPr lang="ru-RU" altLang="ru-RU" sz="1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713788" cy="63357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800" b="1" i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3600" b="1" i="1" smtClean="0">
                <a:solidFill>
                  <a:schemeClr val="hlink"/>
                </a:solidFill>
              </a:rPr>
              <a:t>  1 сентября: 11:30</a:t>
            </a:r>
            <a:r>
              <a:rPr lang="ru-RU" altLang="ru-RU" sz="1400" b="1" i="1" smtClean="0"/>
              <a:t> </a:t>
            </a:r>
            <a:endParaRPr lang="ru-RU" altLang="ru-RU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1400" smtClean="0"/>
              <a:t>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000" b="1" smtClean="0"/>
              <a:t>           К 11.30 школу окружили части 58-й армии и весь личный состав бесланской милиции. Вокруг школы собирались родственники заложников. В школе же готовились к длительной осаде: мужчин боевики использовали для работы - заставляли баррикадировать все окна, все двери, входы, снимать доски с класса, заваливать окна. После этого их поставили около кабинета географии в две шеренги на колени.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2000" b="1" smtClean="0"/>
              <a:t>          "Там были две шахидки. Нам сказали, что мы должны погибнуть, - и шахидки взорвались. Я очнулся от того, что кто-то сильно стонет, но почти ничего не слышал. Я поднялся, вокруг лежали изуродованные тела мужчин. Потом нас заставили снять одну из дверей класса. На ней, как на носилках, оставшиеся в живых носили на второй этаж тех, кто погиб, и тех, кто был сильно ранен", - рассказывает один из уцелевших.</a:t>
            </a:r>
            <a:r>
              <a:rPr lang="ru-RU" altLang="ru-RU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238</TotalTime>
  <Words>1584</Words>
  <Application>Microsoft Office PowerPoint</Application>
  <PresentationFormat>Экран (4:3)</PresentationFormat>
  <Paragraphs>56</Paragraphs>
  <Slides>29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Tahoma</vt:lpstr>
      <vt:lpstr>Arial</vt:lpstr>
      <vt:lpstr>Wingdings</vt:lpstr>
      <vt:lpstr>Times New Roman</vt:lpstr>
      <vt:lpstr>Разрез</vt:lpstr>
      <vt:lpstr>Слайд 1</vt:lpstr>
      <vt:lpstr>Беслан 1 сентября 2004 года </vt:lpstr>
      <vt:lpstr>Анна Боганис. Беслан. Списки надежды.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Беслан 1 сентября 2004 года</dc:title>
  <dc:creator>www.PHILka.RU</dc:creator>
  <cp:lastModifiedBy>Екатерина Санина</cp:lastModifiedBy>
  <cp:revision>11</cp:revision>
  <dcterms:created xsi:type="dcterms:W3CDTF">2009-08-22T15:24:19Z</dcterms:created>
  <dcterms:modified xsi:type="dcterms:W3CDTF">2016-09-02T20:35:29Z</dcterms:modified>
</cp:coreProperties>
</file>