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9" r:id="rId3"/>
    <p:sldId id="261" r:id="rId4"/>
    <p:sldId id="260" r:id="rId5"/>
    <p:sldId id="262" r:id="rId6"/>
    <p:sldId id="264" r:id="rId7"/>
    <p:sldId id="265" r:id="rId8"/>
    <p:sldId id="266" r:id="rId9"/>
    <p:sldId id="267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01" autoAdjust="0"/>
    <p:restoredTop sz="94660"/>
  </p:normalViewPr>
  <p:slideViewPr>
    <p:cSldViewPr>
      <p:cViewPr varScale="1">
        <p:scale>
          <a:sx n="103" d="100"/>
          <a:sy n="103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&#1087;&#1076;&#1076;%20&#1092;&#1086;&#1090;&#1082;&#1080;\WP_20180322_12_33_48_Pro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F:\&#1087;&#1076;&#1076;%20&#1092;&#1086;&#1090;&#1082;&#1080;\WP_20180322_12_12_03_Pro.mp4" TargetMode="External"/><Relationship Id="rId1" Type="http://schemas.openxmlformats.org/officeDocument/2006/relationships/video" Target="file:///F:\&#1087;&#1076;&#1076;%20&#1092;&#1086;&#1090;&#1082;&#1080;\WP_20180322_12_39_47_Pro.mp4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tx2">
                <a:lumMod val="2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3505200" y="4876800"/>
            <a:ext cx="5341034" cy="1752600"/>
          </a:xfrm>
          <a:prstGeom prst="rect">
            <a:avLst/>
          </a:prstGeom>
          <a:solidFill>
            <a:srgbClr val="92D050"/>
          </a:solidFill>
        </p:spPr>
        <p:txBody>
          <a:bodyPr lIns="45720" rIns="246888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Команда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Красный,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желтый,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зеленый!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981199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ru-RU" sz="6600" dirty="0" smtClean="0"/>
              <a:t>МАОУ «</a:t>
            </a:r>
            <a:r>
              <a:rPr lang="ru-RU" sz="6600" dirty="0" err="1" smtClean="0"/>
              <a:t>Баженовская</a:t>
            </a:r>
            <a:r>
              <a:rPr lang="ru-RU" sz="6600" dirty="0" smtClean="0"/>
              <a:t> </a:t>
            </a:r>
            <a:br>
              <a:rPr lang="ru-RU" sz="6600" dirty="0" smtClean="0"/>
            </a:br>
            <a:r>
              <a:rPr lang="ru-RU" sz="6600" dirty="0" smtClean="0"/>
              <a:t>СОШ №96»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9800" y="2819400"/>
            <a:ext cx="6560234" cy="17526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Юные инспектора дорог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634" name="Picture 2" descr="https://xn--80atdujec4e.xn--b1a.xn--80aklkh.xn--p1ai/wp-content/uploads/2017/08/0-1024x8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84532">
            <a:off x="506259" y="2987279"/>
            <a:ext cx="2892425" cy="30210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0-tub-ru.yandex.net/i?id=2ed7a36612729ffff66d2c96b4e99afd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865135">
            <a:off x="571134" y="714073"/>
            <a:ext cx="72390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P_20180321_13_43_59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495800"/>
            <a:ext cx="3886200" cy="218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P_20180322_12_28_32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4572000"/>
            <a:ext cx="4267200" cy="2111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P_20180321_13_43_59_P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593564">
            <a:off x="560566" y="476715"/>
            <a:ext cx="3723804" cy="2849562"/>
          </a:xfrm>
        </p:spPr>
      </p:pic>
      <p:pic>
        <p:nvPicPr>
          <p:cNvPr id="8" name="Рисунок 7" descr="WP_20180322_12_33_27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44573">
            <a:off x="4489385" y="553758"/>
            <a:ext cx="3429000" cy="2644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МЫ ЮНЫЕ ИНСПЕКТОРА ДОРОГ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3970" name="AutoShape 2" descr="https://klimovskds9.edumsko.ru/uploads/2400/2365/section/676275/Oshibki/2.png?15132407193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WP_20180321_13_43_23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352800"/>
            <a:ext cx="3657600" cy="2568222"/>
          </a:xfrm>
          <a:prstGeom prst="rect">
            <a:avLst/>
          </a:prstGeom>
        </p:spPr>
      </p:pic>
      <p:pic>
        <p:nvPicPr>
          <p:cNvPr id="9" name="Рисунок 8" descr="WP_20180322_12_31_52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2667000"/>
            <a:ext cx="3048000" cy="2492022"/>
          </a:xfrm>
          <a:prstGeom prst="rect">
            <a:avLst/>
          </a:prstGeom>
        </p:spPr>
      </p:pic>
      <p:pic>
        <p:nvPicPr>
          <p:cNvPr id="10" name="Рисунок 9" descr="WP_20180322_12_28_32_P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4038600"/>
            <a:ext cx="2895600" cy="2187222"/>
          </a:xfrm>
          <a:prstGeom prst="rect">
            <a:avLst/>
          </a:prstGeom>
        </p:spPr>
      </p:pic>
      <p:pic>
        <p:nvPicPr>
          <p:cNvPr id="11" name="Рисунок 10" descr="http://www.libkids51.ru/img/site/mladshiy/podborki/2_(1)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191000"/>
            <a:ext cx="1914525" cy="235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3.infourok.ru/uploads/ex/113c/00057bf3-0f9afa31/img2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WP_20180321_13_57_26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133600"/>
            <a:ext cx="4572000" cy="325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WP_20180321_13_43_09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40377">
            <a:off x="162378" y="2703687"/>
            <a:ext cx="14478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WP_20180321_13_43_17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80500">
            <a:off x="829614" y="1768532"/>
            <a:ext cx="13716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WP_20180321_13_51_31_P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5204178"/>
            <a:ext cx="1676400" cy="1653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WP_20180321_13_43_59_P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96200" y="0"/>
            <a:ext cx="1447800" cy="1730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WP_20180330_09_36_47_Pr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00" y="1600200"/>
            <a:ext cx="1371600" cy="1272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WP_20180330_09_33_54_Pr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57400" y="6248400"/>
            <a:ext cx="1600200" cy="739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WP_20180322_09_02_01_Pr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787066">
            <a:off x="142813" y="241660"/>
            <a:ext cx="1201147" cy="891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WP_20180330_09_38_14_Pr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1" y="1143000"/>
            <a:ext cx="6858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WP_20180330_09_38_14_Pr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29600" y="2667000"/>
            <a:ext cx="6858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WP_20180330_09_38_14_Pr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29600" y="3886200"/>
            <a:ext cx="6858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WP_20180330_09_33_54_Pr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76800" y="6324600"/>
            <a:ext cx="1600200" cy="66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WP_20180330_09_33_54_Pr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9000" y="6324600"/>
            <a:ext cx="1600200" cy="66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WP_20180330_09_33_54_Pr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43600" y="6324600"/>
            <a:ext cx="1600200" cy="66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nizh-gazeta.ru/wp-content/uploads/2015/10/dorojnoe-dvijenie-kartinki5-1024x76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447800"/>
            <a:ext cx="4570412" cy="267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nizh-gazeta.ru/wp-content/uploads/2015/10/dorojnoe-dvijenie-kartinki5-1024x76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191000"/>
            <a:ext cx="3960813" cy="236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Проводим профилактические занятия с младшими классами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WP_20180321_13_51_24_Pr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524000"/>
            <a:ext cx="4038600" cy="3124200"/>
          </a:xfrm>
        </p:spPr>
      </p:pic>
      <p:pic>
        <p:nvPicPr>
          <p:cNvPr id="6" name="Содержимое 5" descr="WP_20180321_13_57_23_Pro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971800"/>
            <a:ext cx="4038600" cy="3124199"/>
          </a:xfr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P_20180322_12_33_27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419600"/>
            <a:ext cx="2667000" cy="1958622"/>
          </a:xfrm>
          <a:prstGeom prst="rect">
            <a:avLst/>
          </a:prstGeom>
        </p:spPr>
      </p:pic>
      <p:pic>
        <p:nvPicPr>
          <p:cNvPr id="6" name="Рисунок 5" descr="WP_20180330_09_33_54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76998">
            <a:off x="4631155" y="1129684"/>
            <a:ext cx="4191000" cy="20348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ИЗУЧАЕМ ЗНАКИ ДОРОЖНОГО ДВИЖЕНИЯ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WP_20180330_09_38_02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28246">
            <a:off x="647936" y="1412112"/>
            <a:ext cx="4266588" cy="2470800"/>
          </a:xfrm>
          <a:prstGeom prst="rect">
            <a:avLst/>
          </a:prstGeom>
        </p:spPr>
      </p:pic>
      <p:pic>
        <p:nvPicPr>
          <p:cNvPr id="4" name="Рисунок 3" descr="WP_20180330_09_37_53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96327">
            <a:off x="2849787" y="3300821"/>
            <a:ext cx="4343400" cy="2644422"/>
          </a:xfrm>
          <a:prstGeom prst="rect">
            <a:avLst/>
          </a:prstGeom>
        </p:spPr>
      </p:pic>
      <p:pic>
        <p:nvPicPr>
          <p:cNvPr id="7" name="Рисунок 6" descr="http://www.libkids51.ru/img/site/mladshiy/podborki/2_(1)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9475" y="4191000"/>
            <a:ext cx="1914525" cy="235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P_20180321_13_52_26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4038600"/>
            <a:ext cx="4800600" cy="24158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Проводим конкурсы рисунков,  викторины и ролевые игры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5" name="Содержимое 4" descr="WP_20180330_09_36_49_Pr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4038600" cy="3443317"/>
          </a:xfrm>
        </p:spPr>
      </p:pic>
      <p:pic>
        <p:nvPicPr>
          <p:cNvPr id="6" name="Содержимое 5" descr="WP_20180321_13_57_07_Pro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600200"/>
            <a:ext cx="4038600" cy="2268596"/>
          </a:xfr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://ok-t.ru/studopedia/baza16/1427373403205.files/image0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902706">
            <a:off x="5974508" y="282994"/>
            <a:ext cx="2286991" cy="220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900igr.net/up/datai/62051/0007-007-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389658">
            <a:off x="6730177" y="2630547"/>
            <a:ext cx="21336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ds04.infourok.ru/uploads/ex/12e4/0000266b-6375064f/hello_html_m5dac03ab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953000"/>
            <a:ext cx="31146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0-tub-ru.yandex.net/i?id=2ed7a36612729ffff66d2c96b4e99afd-l&amp;n=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006213">
            <a:off x="412897" y="615355"/>
            <a:ext cx="4799012" cy="344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Обновляем информацию на стендах школы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WP_20180330_09_37_17_Pro.jpg"/>
          <p:cNvPicPr>
            <a:picLocks noGrp="1" noChangeAspect="1"/>
          </p:cNvPicPr>
          <p:nvPr>
            <p:ph sz="quarter" idx="2"/>
          </p:nvPr>
        </p:nvPicPr>
        <p:blipFill>
          <a:blip r:embed="rId6" cstate="print"/>
          <a:stretch>
            <a:fillRect/>
          </a:stretch>
        </p:blipFill>
        <p:spPr>
          <a:xfrm rot="19539888">
            <a:off x="358433" y="3874709"/>
            <a:ext cx="3232184" cy="2269488"/>
          </a:xfrm>
        </p:spPr>
      </p:pic>
      <p:pic>
        <p:nvPicPr>
          <p:cNvPr id="8" name="Содержимое 7" descr="WP_20180330_09_37_44_Pro.jpg"/>
          <p:cNvPicPr>
            <a:picLocks noGrp="1" noChangeAspect="1"/>
          </p:cNvPicPr>
          <p:nvPr>
            <p:ph sz="quarter" idx="4"/>
          </p:nvPr>
        </p:nvPicPr>
        <p:blipFill>
          <a:blip r:embed="rId7" cstate="print"/>
          <a:stretch>
            <a:fillRect/>
          </a:stretch>
        </p:blipFill>
        <p:spPr>
          <a:xfrm rot="20823982">
            <a:off x="3720576" y="2598661"/>
            <a:ext cx="3051175" cy="2270380"/>
          </a:xfrm>
        </p:spPr>
      </p:pic>
      <p:pic>
        <p:nvPicPr>
          <p:cNvPr id="9" name="Рисунок 8" descr="WP_20180330_09_36_29_Pr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5400" y="4572000"/>
            <a:ext cx="3810000" cy="211102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ПРОВОДИМ ПРАКТИЧЕСКИЕ ЗАНЯТИЯ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WP_20180322_12_33_48_Pr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371600"/>
            <a:ext cx="8534400" cy="5257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Снимаем, монтируем и показываем видеоролики по ПДД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" name="WP_20180322_12_39_47_Pr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821400" y="1143000"/>
            <a:ext cx="12192000" cy="5562600"/>
          </a:xfrm>
          <a:prstGeom prst="rect">
            <a:avLst/>
          </a:prstGeom>
        </p:spPr>
      </p:pic>
      <p:pic>
        <p:nvPicPr>
          <p:cNvPr id="4" name="WP_20180322_12_12_03_Pro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09600" y="1447800"/>
            <a:ext cx="8000991" cy="5127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6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127</TotalTime>
  <Words>52</Words>
  <PresentationFormat>Экран (4:3)</PresentationFormat>
  <Paragraphs>11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МАОУ «Баженовская  СОШ №96»</vt:lpstr>
      <vt:lpstr>МЫ ЮНЫЕ ИНСПЕКТОРА ДОРОГ</vt:lpstr>
      <vt:lpstr>Слайд 3</vt:lpstr>
      <vt:lpstr>Проводим профилактические занятия с младшими классами</vt:lpstr>
      <vt:lpstr>ИЗУЧАЕМ ЗНАКИ ДОРОЖНОГО ДВИЖЕНИЯ</vt:lpstr>
      <vt:lpstr>Проводим конкурсы рисунков,  викторины и ролевые игры</vt:lpstr>
      <vt:lpstr>Обновляем информацию на стендах школы</vt:lpstr>
      <vt:lpstr>ПРОВОДИМ ПРАКТИЧЕСКИЕ ЗАНЯТИЯ</vt:lpstr>
      <vt:lpstr>Снимаем, монтируем и показываем видеоролики по ПДД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«Баженовская  СОШ №96»</dc:title>
  <dc:creator>Admin</dc:creator>
  <cp:lastModifiedBy>Admin</cp:lastModifiedBy>
  <cp:revision>16</cp:revision>
  <dcterms:created xsi:type="dcterms:W3CDTF">2018-03-30T06:01:09Z</dcterms:created>
  <dcterms:modified xsi:type="dcterms:W3CDTF">2018-03-30T08:22:47Z</dcterms:modified>
</cp:coreProperties>
</file>